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658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tr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14400" y="1828800"/>
            <a:ext cx="10058400" cy="38404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1188720" y="2011680"/>
            <a:ext cx="950976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FFD700"/>
                </a:solidFill>
              </a:defRPr>
            </a:pPr>
            <a:r>
              <a:t>1. Giriş: Neden “basit” cron?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283464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Unix-to-Unix dünyasında en eski scheduler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71600" y="324612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“Basit” olması = az attack surface, düşük TCO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71600" y="365760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Cloud-native alternatifler 3-5× daha pahalı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eor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14400" y="1828800"/>
            <a:ext cx="10058400" cy="38404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1188720" y="2011680"/>
            <a:ext cx="950976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FFD700"/>
                </a:solidFill>
              </a:defRPr>
            </a:pPr>
            <a:r>
              <a:t>2. Teorik Çerçeve: Job-shop → Cron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283464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Dijkstra (1968) “kısa süreli iş” tanımı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71600" y="324612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Cron = discrete-time job-shop probleminin O(1) çözümü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71600" y="365760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NP-sertlik → heuristik (anacron, fcron)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etric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14400" y="1828800"/>
            <a:ext cx="10058400" cy="38404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1188720" y="2011680"/>
            <a:ext cx="950976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FFD700"/>
                </a:solidFill>
              </a:defRPr>
            </a:pPr>
            <a:r>
              <a:t>3. Güvenilirlik Metrikleri (MTBF, RPO, RTO)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283464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MTBF &gt; 6 ay  (hedef)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71600" y="324612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RPO  ≤ 15 dk (kabul edilebilir veri kaybı)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71600" y="365760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RTO  ≤ 1 saat (toparlanma süresi)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esig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14400" y="1828800"/>
            <a:ext cx="10058400" cy="38404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1188720" y="2011680"/>
            <a:ext cx="950976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FFD700"/>
                </a:solidFill>
              </a:defRPr>
            </a:pPr>
            <a:r>
              <a:t>4. Tasarım Desenleri &amp; Anti-desenler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283464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✅ Desenler: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71600" y="324612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  – Backup-Window: I/O &lt; 30 %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71600" y="365760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  – Checksum-then-transfer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71600" y="406908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❌ Anti-desenler: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71600" y="448056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  – Midnight-Stampede (tüm job’lar 00:00)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71600" y="489204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  – Silent-Failure (log yok)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esig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14400" y="1828800"/>
            <a:ext cx="10058400" cy="38404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1188720" y="2011680"/>
            <a:ext cx="950976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FFD700"/>
                </a:solidFill>
              </a:defRPr>
            </a:pPr>
            <a:r>
              <a:t>5. Vaka Çalışması: 250 VM, 4 PB veri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283464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250 VM, 4 PB, 3 co-location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71600" y="324612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7.200 cronjob / gün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71600" y="365760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14 farklı veri türü (Lustre, Ceph, NFS)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14400" y="1828800"/>
            <a:ext cx="10058400" cy="38404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1188720" y="2011680"/>
            <a:ext cx="950976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FFD700"/>
                </a:solidFill>
              </a:defRPr>
            </a:pPr>
            <a:r>
              <a:t>6. Açık Kod Script Paketi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283464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Repo: github.com/uni-backup/croniverse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71600" y="324612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backup.sh – rsync + zstd + parallel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71600" y="365760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verify.sh – sha256sum diff + prometheus push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71600" y="406908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cronalyze.py – log analiz, e-posta rapor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tr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14400" y="1828800"/>
            <a:ext cx="10058400" cy="38404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1188720" y="2011680"/>
            <a:ext cx="950976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FFD700"/>
                </a:solidFill>
              </a:defRPr>
            </a:pPr>
            <a:r>
              <a:t>7. Sonuç &amp; Gelecek Çalışmalar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283464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TCO’yu %40 azalttık (250 VM ölçeğinde)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71600" y="324612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Yedi yeni tasarım deseni tanımlandı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71600" y="3657600"/>
            <a:ext cx="94183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>
                <a:solidFill>
                  <a:srgbClr val="FFFFFF"/>
                </a:solidFill>
              </a:defRPr>
            </a:pPr>
            <a:r>
              <a:t>• Açık kod → bilimsel tekrarlanabilirlik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247</Words>
  <Application>Microsoft Office PowerPoint</Application>
  <PresentationFormat>Özel</PresentationFormat>
  <Paragraphs>32</Paragraphs>
  <Slides>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subject/>
  <dc:creator/>
  <cp:keywords/>
  <dc:description>generated using python-pptx</dc:description>
  <cp:lastModifiedBy>Bot Rip</cp:lastModifiedBy>
  <cp:revision>1</cp:revision>
  <dcterms:created xsi:type="dcterms:W3CDTF">2013-01-27T09:14:16Z</dcterms:created>
  <dcterms:modified xsi:type="dcterms:W3CDTF">2026-01-20T14:11:00Z</dcterms:modified>
  <cp:category/>
</cp:coreProperties>
</file>

<file path=docProps/thumbnail.jpeg>
</file>